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3" r:id="rId6"/>
    <p:sldId id="265" r:id="rId7"/>
    <p:sldId id="267" r:id="rId8"/>
    <p:sldId id="266" r:id="rId9"/>
    <p:sldId id="261" r:id="rId10"/>
    <p:sldId id="262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-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0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8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5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6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6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1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6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32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2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C25A-4C95-4AC5-B6DE-4E238B2B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10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362" y="2063503"/>
            <a:ext cx="9144000" cy="1370612"/>
          </a:xfrm>
        </p:spPr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Безбар’єрний маршрут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682" y="3893554"/>
            <a:ext cx="431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Глеюватської</a:t>
            </a:r>
            <a:r>
              <a:rPr lang="uk-UA" dirty="0" smtClean="0"/>
              <a:t> територіальної громади, Дніпропетровської області</a:t>
            </a:r>
          </a:p>
        </p:txBody>
      </p:sp>
    </p:spTree>
    <p:extLst>
      <p:ext uri="{BB962C8B-B14F-4D97-AF65-F5344CB8AC3E}">
        <p14:creationId xmlns="" xmlns:p14="http://schemas.microsoft.com/office/powerpoint/2010/main" val="244372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Очікувані результати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2316" y="1732547"/>
            <a:ext cx="8085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пункту та доступу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маломобільних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просторами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09556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Актуальність (аналіз потреби)</a:t>
            </a: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199" y="1531097"/>
            <a:ext cx="10571205" cy="4120059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 smtClean="0"/>
              <a:t>Глеюватська територіальна громада складається:</a:t>
            </a:r>
          </a:p>
          <a:p>
            <a:pPr>
              <a:buNone/>
            </a:pPr>
            <a:r>
              <a:rPr lang="uk-UA" sz="1800" dirty="0" smtClean="0"/>
              <a:t> - з 19 населених пунктів: 18 сіл  </a:t>
            </a:r>
            <a:r>
              <a:rPr lang="uk-UA" sz="1800" dirty="0" err="1" smtClean="0"/>
              <a:t>Глеюватка</a:t>
            </a:r>
            <a:r>
              <a:rPr lang="uk-UA" sz="1800" dirty="0" smtClean="0"/>
              <a:t>, </a:t>
            </a:r>
            <a:r>
              <a:rPr lang="uk-UA" sz="1800" dirty="0" err="1" smtClean="0"/>
              <a:t>Новоіванівка</a:t>
            </a:r>
            <a:r>
              <a:rPr lang="uk-UA" sz="1800" dirty="0" smtClean="0"/>
              <a:t>, Красна Балка, Веселий Кут, </a:t>
            </a:r>
            <a:r>
              <a:rPr lang="uk-UA" sz="1800" dirty="0" err="1" smtClean="0"/>
              <a:t>Недайвода</a:t>
            </a:r>
            <a:r>
              <a:rPr lang="uk-UA" sz="1800" dirty="0" smtClean="0"/>
              <a:t>, </a:t>
            </a:r>
            <a:r>
              <a:rPr lang="uk-UA" sz="1800" dirty="0" err="1" smtClean="0"/>
              <a:t>Тернуватка</a:t>
            </a:r>
            <a:r>
              <a:rPr lang="uk-UA" sz="1800" dirty="0" smtClean="0"/>
              <a:t>, Зоря, Шевченківське, Кам’яне Поле, Зелене Поле, Високе Поле, Лісове, </a:t>
            </a:r>
            <a:r>
              <a:rPr lang="uk-UA" sz="1800" dirty="0" err="1" smtClean="0"/>
              <a:t>Новопокровка</a:t>
            </a:r>
            <a:r>
              <a:rPr lang="uk-UA" sz="1800" dirty="0" smtClean="0"/>
              <a:t>, Червоне, </a:t>
            </a:r>
            <a:r>
              <a:rPr lang="uk-UA" sz="1800" dirty="0" err="1" smtClean="0"/>
              <a:t>Чабаново</a:t>
            </a:r>
            <a:r>
              <a:rPr lang="uk-UA" sz="1800" dirty="0" smtClean="0"/>
              <a:t>, Гомельське, Калинівка, Запорожець, та 1 селище Рудничне.</a:t>
            </a:r>
          </a:p>
          <a:p>
            <a:pPr>
              <a:buNone/>
            </a:pPr>
            <a:r>
              <a:rPr lang="uk-UA" sz="1800" dirty="0" smtClean="0"/>
              <a:t> - Центром громади являється село </a:t>
            </a:r>
            <a:r>
              <a:rPr lang="uk-UA" sz="1800" dirty="0" err="1" smtClean="0"/>
              <a:t>Глеюватка</a:t>
            </a:r>
            <a:r>
              <a:rPr lang="uk-UA" sz="1800" dirty="0" smtClean="0"/>
              <a:t> також є 3 </a:t>
            </a:r>
            <a:r>
              <a:rPr lang="uk-UA" sz="1800" dirty="0" err="1" smtClean="0"/>
              <a:t>старостинські</a:t>
            </a:r>
            <a:r>
              <a:rPr lang="uk-UA" sz="1800" dirty="0" smtClean="0"/>
              <a:t> округи: Шевченківський, </a:t>
            </a:r>
            <a:r>
              <a:rPr lang="uk-UA" sz="1800" dirty="0" err="1" smtClean="0"/>
              <a:t>Недайводський</a:t>
            </a:r>
            <a:r>
              <a:rPr lang="uk-UA" sz="1800" dirty="0" smtClean="0"/>
              <a:t> та </a:t>
            </a:r>
            <a:r>
              <a:rPr lang="uk-UA" sz="1800" dirty="0" err="1" smtClean="0"/>
              <a:t>Червоненський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Загальна площа громади становить 34 702,4613 га</a:t>
            </a:r>
          </a:p>
          <a:p>
            <a:r>
              <a:rPr lang="uk-UA" sz="1800" dirty="0" smtClean="0"/>
              <a:t>Населення громади складає – 6477 осіб, з них, які відносяться до </a:t>
            </a:r>
            <a:r>
              <a:rPr lang="uk-UA" sz="1800" dirty="0" err="1" smtClean="0"/>
              <a:t>маломобільних</a:t>
            </a:r>
            <a:r>
              <a:rPr lang="uk-UA" sz="1800" dirty="0" smtClean="0"/>
              <a:t> груп населення: </a:t>
            </a:r>
          </a:p>
          <a:p>
            <a:r>
              <a:rPr lang="uk-UA" sz="1800" dirty="0" smtClean="0"/>
              <a:t>Люди з інвалідністю –  109</a:t>
            </a:r>
          </a:p>
          <a:p>
            <a:r>
              <a:rPr lang="uk-UA" sz="1800" dirty="0" smtClean="0"/>
              <a:t>Люди з тимчасовим порушенням здоров’я –  45</a:t>
            </a:r>
          </a:p>
          <a:p>
            <a:r>
              <a:rPr lang="uk-UA" sz="1800" dirty="0" smtClean="0"/>
              <a:t>Вагітні жінки –  8</a:t>
            </a:r>
          </a:p>
          <a:p>
            <a:r>
              <a:rPr lang="uk-UA" sz="1800" dirty="0" smtClean="0"/>
              <a:t>Люди старшого віку – 1614</a:t>
            </a:r>
          </a:p>
          <a:p>
            <a:r>
              <a:rPr lang="uk-UA" sz="1800" dirty="0" smtClean="0"/>
              <a:t>Люди з дитячими візками –  45</a:t>
            </a:r>
          </a:p>
          <a:p>
            <a:r>
              <a:rPr lang="uk-UA" sz="1800" dirty="0" smtClean="0"/>
              <a:t>Головними об'єктами громадського призначення в </a:t>
            </a:r>
            <a:r>
              <a:rPr lang="uk-UA" sz="1800" dirty="0" err="1" smtClean="0"/>
              <a:t>Глеюватській</a:t>
            </a:r>
            <a:r>
              <a:rPr lang="uk-UA" sz="1800" dirty="0" smtClean="0"/>
              <a:t> громаді являються центр надання адміністративних послуг, амбулаторії, та заклади освіти які відповідають критеріям </a:t>
            </a:r>
            <a:r>
              <a:rPr lang="uk-UA" sz="1800" dirty="0" err="1" smtClean="0"/>
              <a:t>безбар’єрності</a:t>
            </a:r>
            <a:r>
              <a:rPr lang="uk-UA" sz="1800" dirty="0" smtClean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5400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Створення безбар’єрного маршруту</a:t>
            </a:r>
            <a:endParaRPr lang="en-US" sz="1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Безбар’єрний</a:t>
            </a:r>
            <a:r>
              <a:rPr lang="ru-RU" sz="2400" dirty="0" smtClean="0"/>
              <a:t> маршрут – </a:t>
            </a:r>
            <a:r>
              <a:rPr lang="ru-RU" sz="2400" dirty="0" err="1" smtClean="0"/>
              <a:t>організований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транспортно-пішохідний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інклюзивним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громадським</a:t>
            </a:r>
            <a:r>
              <a:rPr lang="ru-RU" sz="2400" dirty="0" smtClean="0"/>
              <a:t> транспортом, </a:t>
            </a:r>
            <a:r>
              <a:rPr lang="ru-RU" sz="2400" dirty="0" err="1" smtClean="0"/>
              <a:t>забезпечений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зручності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інформативності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маломобільних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err="1" smtClean="0"/>
              <a:t>Сполучає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 та заклад </a:t>
            </a:r>
            <a:r>
              <a:rPr lang="ru-RU" sz="2400" dirty="0" err="1" smtClean="0"/>
              <a:t>охорони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здоров’я</a:t>
            </a:r>
            <a:r>
              <a:rPr lang="ru-RU" sz="2400" dirty="0" smtClean="0"/>
              <a:t>, центр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будівлі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9629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6173" t="29082" r="23575" b="8604"/>
          <a:stretch>
            <a:fillRect/>
          </a:stretch>
        </p:blipFill>
        <p:spPr bwMode="auto">
          <a:xfrm>
            <a:off x="2805722" y="1299949"/>
            <a:ext cx="9035431" cy="52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Схема безбар’єрного маршруту</a:t>
            </a:r>
            <a:endParaRPr lang="en-US" sz="1600" b="1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30495" y="1625043"/>
            <a:ext cx="2978150" cy="2265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Заклади освіти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ЦНАП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Амбулаторія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Пункт поліції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Укрпошта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Сільська рада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8684054" y="2593717"/>
            <a:ext cx="123825" cy="122238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821319" y="2682960"/>
            <a:ext cx="123825" cy="1238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408238" y="4514097"/>
            <a:ext cx="131678" cy="106029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416843" y="4791911"/>
            <a:ext cx="125412" cy="1222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424278" y="5108325"/>
            <a:ext cx="125413" cy="12382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47816" y="5557504"/>
            <a:ext cx="125413" cy="12382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424278" y="5248192"/>
            <a:ext cx="125413" cy="122237"/>
          </a:xfrm>
          <a:prstGeom prst="flowChartConnector">
            <a:avLst/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047416" y="1827715"/>
            <a:ext cx="125413" cy="12382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047414" y="2208213"/>
            <a:ext cx="125413" cy="122237"/>
          </a:xfrm>
          <a:prstGeom prst="flowChartConnector">
            <a:avLst/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039980" y="2618205"/>
            <a:ext cx="125412" cy="1222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047416" y="2982076"/>
            <a:ext cx="131678" cy="106029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039991" y="3339674"/>
            <a:ext cx="123825" cy="122238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048919" y="3669549"/>
            <a:ext cx="123825" cy="1238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V="1">
            <a:off x="4424112" y="2442578"/>
            <a:ext cx="7208838" cy="9572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flipH="1" flipV="1">
            <a:off x="11451975" y="1299411"/>
            <a:ext cx="180975" cy="11271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H="1" flipV="1">
            <a:off x="4440154" y="3415882"/>
            <a:ext cx="222250" cy="2349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428024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/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endParaRPr lang="en-US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ea typeface="Calibri" panose="020F0502020204030204" pitchFamily="34" charset="0"/>
              </a:rPr>
              <a:t>Дорожньо</a:t>
            </a:r>
            <a:r>
              <a:rPr lang="uk-UA" sz="2400" dirty="0">
                <a:ea typeface="Calibri" panose="020F0502020204030204" pitchFamily="34" charset="0"/>
              </a:rPr>
              <a:t>-вулична мережа</a:t>
            </a:r>
            <a:endParaRPr lang="en-US" sz="2400" dirty="0"/>
          </a:p>
        </p:txBody>
      </p:sp>
      <p:pic>
        <p:nvPicPr>
          <p:cNvPr id="1026" name="Picture 2" descr="C:\Users\Admin\Pictures\фото доріг\471202649_1250954906187838_85535657892392596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18" y="2053388"/>
            <a:ext cx="2996428" cy="3995237"/>
          </a:xfrm>
          <a:prstGeom prst="rect">
            <a:avLst/>
          </a:prstGeom>
          <a:noFill/>
        </p:spPr>
      </p:pic>
      <p:pic>
        <p:nvPicPr>
          <p:cNvPr id="1027" name="Picture 3" descr="C:\Users\Admin\Pictures\фото доріг\264811272_4888347654549494_6595553428086821322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495" y="2008604"/>
            <a:ext cx="3083594" cy="4111459"/>
          </a:xfrm>
          <a:prstGeom prst="rect">
            <a:avLst/>
          </a:prstGeom>
          <a:noFill/>
        </p:spPr>
      </p:pic>
      <p:pic>
        <p:nvPicPr>
          <p:cNvPr id="1028" name="Picture 4" descr="C:\Users\Admin\Pictures\фото доріг\107373424_3360169797367295_61927272886283526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9299" y="2021305"/>
            <a:ext cx="3032333" cy="4043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3979" y="6240378"/>
            <a:ext cx="1108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Роботи з поточного ремонту автошляхів, які належать до комунальної власності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4644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926"/>
            <a:ext cx="7599947" cy="1779600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> </a:t>
            </a:r>
            <a:r>
              <a:rPr lang="uk-UA" sz="2200" dirty="0" smtClean="0"/>
              <a:t>Усі об'єкти громадського призначення в </a:t>
            </a:r>
            <a:r>
              <a:rPr lang="uk-UA" sz="2200" dirty="0" err="1" smtClean="0"/>
              <a:t>Глеюватській</a:t>
            </a:r>
            <a:r>
              <a:rPr lang="uk-UA" sz="2200" dirty="0" smtClean="0"/>
              <a:t> громаді: центр надання адміністративних послуг, амбулаторії, заклади освіти та інші громадські будівлі забезпечені пандусами та повністю або частково відповідають принципам </a:t>
            </a:r>
            <a:r>
              <a:rPr lang="uk-UA" sz="2200" dirty="0" err="1" smtClean="0"/>
              <a:t>безбар’єрності</a:t>
            </a:r>
            <a:r>
              <a:rPr lang="uk-UA" sz="2200" dirty="0" smtClean="0"/>
              <a:t>  </a:t>
            </a:r>
            <a:endParaRPr lang="en-US" sz="2800" dirty="0"/>
          </a:p>
        </p:txBody>
      </p:sp>
      <p:pic>
        <p:nvPicPr>
          <p:cNvPr id="3074" name="Picture 2" descr="D:\листування\архітектура\2024\фото\Цнап.jpg"/>
          <p:cNvPicPr>
            <a:picLocks noChangeAspect="1" noChangeArrowheads="1"/>
          </p:cNvPicPr>
          <p:nvPr/>
        </p:nvPicPr>
        <p:blipFill>
          <a:blip r:embed="rId2" cstate="print"/>
          <a:srcRect r="1351" b="33256"/>
          <a:stretch>
            <a:fillRect/>
          </a:stretch>
        </p:blipFill>
        <p:spPr bwMode="auto">
          <a:xfrm>
            <a:off x="3785934" y="2660077"/>
            <a:ext cx="4154907" cy="3748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7010" y="6079958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Центр надання адміністративних послуг</a:t>
            </a:r>
            <a:endParaRPr lang="uk-UA" sz="1200" dirty="0"/>
          </a:p>
        </p:txBody>
      </p:sp>
      <p:pic>
        <p:nvPicPr>
          <p:cNvPr id="3077" name="Picture 5" descr="D:\листування\архітектура\2024\фото\дит.сад.Глеюва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979" y="213652"/>
            <a:ext cx="3579813" cy="6364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532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" y="-1"/>
            <a:ext cx="6432885" cy="930443"/>
          </a:xfrm>
        </p:spPr>
        <p:txBody>
          <a:bodyPr>
            <a:noAutofit/>
          </a:bodyPr>
          <a:lstStyle/>
          <a:p>
            <a:r>
              <a:rPr lang="uk-UA" sz="2000" dirty="0" smtClean="0"/>
              <a:t>Амбулаторії загальної практики сімейної медицини </a:t>
            </a:r>
            <a:r>
              <a:rPr lang="uk-UA" sz="2000" dirty="0" err="1" smtClean="0"/>
              <a:t>Глеюватської</a:t>
            </a:r>
            <a:r>
              <a:rPr lang="uk-UA" sz="2000" dirty="0" smtClean="0"/>
              <a:t> сільської ради</a:t>
            </a:r>
            <a:endParaRPr lang="uk-UA" sz="2000" dirty="0"/>
          </a:p>
        </p:txBody>
      </p:sp>
      <p:pic>
        <p:nvPicPr>
          <p:cNvPr id="4099" name="Picture 3" descr="D:\листування\архітектура\2024\фото\амбулаторія Глеюватка\зображення_viber_2024-08-28_08-58-22-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03" y="4105943"/>
            <a:ext cx="2117559" cy="2117559"/>
          </a:xfrm>
          <a:prstGeom prst="rect">
            <a:avLst/>
          </a:prstGeom>
          <a:noFill/>
        </p:spPr>
      </p:pic>
      <p:pic>
        <p:nvPicPr>
          <p:cNvPr id="4101" name="Picture 5" descr="D:\листування\архітектура\2024\фото\амбулаторія Глеюватка\зображення_viber_2024-08-28_08-58-23-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0019" y="223334"/>
            <a:ext cx="3594185" cy="3594185"/>
          </a:xfrm>
          <a:prstGeom prst="rect">
            <a:avLst/>
          </a:prstGeom>
          <a:noFill/>
        </p:spPr>
      </p:pic>
      <p:pic>
        <p:nvPicPr>
          <p:cNvPr id="4102" name="Picture 6" descr="D:\листування\архітектура\2024\фото\амбулаторія Червоне\зображення_viber_2024-08-28_10-13-43-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556" y="1187116"/>
            <a:ext cx="4253163" cy="5670884"/>
          </a:xfrm>
          <a:prstGeom prst="rect">
            <a:avLst/>
          </a:prstGeom>
          <a:noFill/>
        </p:spPr>
      </p:pic>
      <p:pic>
        <p:nvPicPr>
          <p:cNvPr id="4103" name="Picture 7" descr="D:\листування\архітектура\2024\фото\амбулаторія Глеюватка\зображення_viber_2024-08-28_08-58-23-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1153" y="2967788"/>
            <a:ext cx="3890211" cy="3890212"/>
          </a:xfrm>
          <a:prstGeom prst="rect">
            <a:avLst/>
          </a:prstGeom>
          <a:noFill/>
        </p:spPr>
      </p:pic>
      <p:pic>
        <p:nvPicPr>
          <p:cNvPr id="4098" name="Picture 2" descr="D:\листування\архітектура\2024\фото\амбулаторія Глеюватка\зображення_viber_2024-08-28_08-58-22-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676" y="834188"/>
            <a:ext cx="3160963" cy="3160963"/>
          </a:xfrm>
          <a:prstGeom prst="rect">
            <a:avLst/>
          </a:prstGeom>
          <a:noFill/>
        </p:spPr>
      </p:pic>
      <p:pic>
        <p:nvPicPr>
          <p:cNvPr id="4100" name="Picture 4" descr="D:\листування\архітектура\2024\фото\амбулаторія Глеюватка\зображення_viber_2024-08-28_08-58-22-8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6597" y="208548"/>
            <a:ext cx="1685088" cy="168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0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стування\архітектура\2024\фото\амбулаторія Шевченківське\зображення_viber_2024-08-28_09-48-19-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990" y="887079"/>
            <a:ext cx="4303294" cy="5737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8357937" cy="1251283"/>
          </a:xfrm>
        </p:spPr>
        <p:txBody>
          <a:bodyPr>
            <a:normAutofit/>
          </a:bodyPr>
          <a:lstStyle/>
          <a:p>
            <a:r>
              <a:rPr lang="uk-UA" sz="2600" b="1" dirty="0"/>
              <a:t>Деталізація </a:t>
            </a:r>
            <a:r>
              <a:rPr lang="uk-UA" sz="2600" b="1" dirty="0" smtClean="0"/>
              <a:t>схеми </a:t>
            </a:r>
            <a:r>
              <a:rPr lang="uk-UA" sz="2600" b="1" dirty="0"/>
              <a:t>безбар’єрного маршруту. </a:t>
            </a:r>
            <a:endParaRPr lang="en-US" sz="26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0" y="1507958"/>
            <a:ext cx="2839453" cy="421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Транспортна інфраструктура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err="1" smtClean="0"/>
              <a:t>Облаштовані</a:t>
            </a:r>
            <a:r>
              <a:rPr lang="uk-UA" sz="2000" dirty="0" smtClean="0"/>
              <a:t> місцями для паркування людей з інвалідністю</a:t>
            </a:r>
            <a:endParaRPr lang="en-US" sz="2000" dirty="0"/>
          </a:p>
        </p:txBody>
      </p:sp>
      <p:pic>
        <p:nvPicPr>
          <p:cNvPr id="2051" name="Picture 3" descr="D:\листування\архітектура\2024\фото\амбулаторія Шевченківське\зображення_viber_2024-08-28_09-47-59-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706" y="1047445"/>
            <a:ext cx="4159584" cy="5546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80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/>
          <a:lstStyle/>
          <a:p>
            <a:r>
              <a:rPr lang="uk-UA" sz="2800" b="1" dirty="0" smtClean="0"/>
              <a:t>Заходи з облаштування безбар'єрного маршруту</a:t>
            </a:r>
            <a:endParaRPr lang="en-US" sz="2800" b="1" dirty="0"/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852868"/>
              </p:ext>
            </p:extLst>
          </p:nvPr>
        </p:nvGraphicFramePr>
        <p:xfrm>
          <a:off x="915838" y="1877384"/>
          <a:ext cx="10515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159293151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3926930202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701399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Заходи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Потреба у фінансуванні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085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Завершення будівництва амбулаторії в </a:t>
                      </a:r>
                      <a:r>
                        <a:rPr lang="uk-UA" dirty="0" err="1" smtClean="0"/>
                        <a:t>с.Недайвода</a:t>
                      </a:r>
                      <a:r>
                        <a:rPr lang="uk-UA" dirty="0" smtClean="0"/>
                        <a:t> з урахуванням усіх норм </a:t>
                      </a:r>
                      <a:r>
                        <a:rPr lang="uk-UA" dirty="0" err="1" smtClean="0"/>
                        <a:t>безбар’єрності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840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Продовження робіт з поточного ремонту автошляхів, які належать до</a:t>
                      </a:r>
                      <a:r>
                        <a:rPr lang="uk-UA" baseline="0" dirty="0" smtClean="0"/>
                        <a:t> комунальної власності територіальної громади із залученням всіх джерел фінансування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постійно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537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5643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351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Безбар’єрний маршрут</vt:lpstr>
      <vt:lpstr>Актуальність (аналіз потреби)</vt:lpstr>
      <vt:lpstr>Створення безбар’єрного маршруту</vt:lpstr>
      <vt:lpstr>Схема безбар’єрного маршруту</vt:lpstr>
      <vt:lpstr>Деталізація схеми безбар’єрного маршруту. </vt:lpstr>
      <vt:lpstr>Деталізація схеми безбар’єрного маршруту.    Усі об'єкти громадського призначення в Глеюватській громаді: центр надання адміністративних послуг, амбулаторії, заклади освіти та інші громадські будівлі забезпечені пандусами та повністю або частково відповідають принципам безбар’єрності  </vt:lpstr>
      <vt:lpstr>Амбулаторії загальної практики сімейної медицини Глеюватської сільської ради</vt:lpstr>
      <vt:lpstr>Деталізація схеми безбар’єрного маршруту. </vt:lpstr>
      <vt:lpstr>Заходи з облаштування безбар'єрного маршруту</vt:lpstr>
      <vt:lpstr>Очікувані результати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Негода Мирослава Сергіївна</dc:creator>
  <cp:lastModifiedBy>Admin</cp:lastModifiedBy>
  <cp:revision>84</cp:revision>
  <cp:lastPrinted>2024-10-14T08:46:29Z</cp:lastPrinted>
  <dcterms:created xsi:type="dcterms:W3CDTF">2024-10-11T13:14:51Z</dcterms:created>
  <dcterms:modified xsi:type="dcterms:W3CDTF">2025-02-06T08:22:45Z</dcterms:modified>
</cp:coreProperties>
</file>